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72" r:id="rId9"/>
    <p:sldId id="266" r:id="rId10"/>
    <p:sldId id="267" r:id="rId11"/>
    <p:sldId id="265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0459F-6153-4C17-B487-C86187360B4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E3645-E972-4FA6-A8BA-B32CAFEB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3645-E972-4FA6-A8BA-B32CAFEBB4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66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Enter the SSC</a:t>
            </a:r>
            <a:r>
              <a:rPr lang="en-US" baseline="0" dirty="0" smtClean="0"/>
              <a:t> details</a:t>
            </a:r>
          </a:p>
          <a:p>
            <a:r>
              <a:rPr lang="en-US" baseline="0" dirty="0" smtClean="0"/>
              <a:t>If </a:t>
            </a:r>
            <a:r>
              <a:rPr lang="en-US" baseline="0" dirty="0" err="1" smtClean="0"/>
              <a:t>Biomtric</a:t>
            </a:r>
            <a:r>
              <a:rPr lang="en-US" baseline="0" dirty="0" smtClean="0"/>
              <a:t> is not completed then application form will not be </a:t>
            </a:r>
            <a:r>
              <a:rPr lang="en-US" baseline="0" dirty="0" err="1" smtClean="0"/>
              <a:t>enabled.As</a:t>
            </a:r>
            <a:r>
              <a:rPr lang="en-US" baseline="0" dirty="0" smtClean="0"/>
              <a:t> shown below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3645-E972-4FA6-A8BA-B32CAFEBB4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74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3645-E972-4FA6-A8BA-B32CAFEBB4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68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3645-E972-4FA6-A8BA-B32CAFEBB4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73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student details will be displayed as per data available in </a:t>
            </a:r>
            <a:r>
              <a:rPr lang="en-US" sz="1200" dirty="0" err="1" smtClean="0"/>
              <a:t>ePASS</a:t>
            </a:r>
            <a:r>
              <a:rPr lang="en-US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Enter the details</a:t>
            </a:r>
            <a:r>
              <a:rPr lang="en-US" baseline="0" dirty="0" smtClean="0"/>
              <a:t> in the form </a:t>
            </a:r>
            <a:r>
              <a:rPr lang="en-US" baseline="0" dirty="0" err="1" smtClean="0"/>
              <a:t>Gender,Caste,Subcaste,Aadhar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number,mobile</a:t>
            </a:r>
            <a:r>
              <a:rPr lang="en-US" baseline="0" dirty="0" smtClean="0"/>
              <a:t> number and college details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3645-E972-4FA6-A8BA-B32CAFEBB4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13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3645-E972-4FA6-A8BA-B32CAFEBB4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3645-E972-4FA6-A8BA-B32CAFEBB4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74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3645-E972-4FA6-A8BA-B32CAFEBB4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17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</a:t>
            </a:r>
            <a:r>
              <a:rPr lang="en-US" baseline="0" dirty="0" smtClean="0"/>
              <a:t> on Submit button.</a:t>
            </a:r>
          </a:p>
          <a:p>
            <a:r>
              <a:rPr lang="en-US" baseline="0" dirty="0" smtClean="0"/>
              <a:t>The System check with </a:t>
            </a:r>
            <a:r>
              <a:rPr lang="en-US" baseline="0" dirty="0" err="1" smtClean="0"/>
              <a:t>Aadhar</a:t>
            </a:r>
            <a:r>
              <a:rPr lang="en-US" baseline="0" dirty="0" smtClean="0"/>
              <a:t> and if name is matched it will as for confirmation to submit the application.(as shown below)</a:t>
            </a:r>
          </a:p>
          <a:p>
            <a:r>
              <a:rPr lang="en-US" baseline="0" dirty="0" smtClean="0"/>
              <a:t>If not matched ,the applicant </a:t>
            </a:r>
            <a:r>
              <a:rPr lang="en-US" baseline="0" dirty="0" err="1" smtClean="0"/>
              <a:t>shouyld</a:t>
            </a:r>
            <a:r>
              <a:rPr lang="en-US" baseline="0" dirty="0" smtClean="0"/>
              <a:t> visit nearest </a:t>
            </a:r>
            <a:r>
              <a:rPr lang="en-US" baseline="0" dirty="0" err="1" smtClean="0"/>
              <a:t>meeseva</a:t>
            </a:r>
            <a:r>
              <a:rPr lang="en-US" baseline="0" dirty="0" smtClean="0"/>
              <a:t> to update name in </a:t>
            </a:r>
            <a:r>
              <a:rPr lang="en-US" baseline="0" dirty="0" err="1" smtClean="0"/>
              <a:t>aadhar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Click on 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3645-E972-4FA6-A8BA-B32CAFEBB4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78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FRESH https://telanganaepass.cgg.gov.in/FreshRegistration202425.do</a:t>
            </a:r>
          </a:p>
          <a:p>
            <a:r>
              <a:rPr lang="en-US" dirty="0" smtClean="0"/>
              <a:t>For Renewal https://telanganaepass.cgg.gov.in/RenewalPrerequisite2425.do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3645-E972-4FA6-A8BA-B32CAFEBB4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12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3645-E972-4FA6-A8BA-B32CAFEBB4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1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34A9-5EA3-494B-A6E2-39DAE6C2969E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7FD0-BD06-457A-BD50-6ECE4947A0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34A9-5EA3-494B-A6E2-39DAE6C2969E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7FD0-BD06-457A-BD50-6ECE4947A0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34A9-5EA3-494B-A6E2-39DAE6C2969E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7FD0-BD06-457A-BD50-6ECE4947A0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34A9-5EA3-494B-A6E2-39DAE6C2969E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7FD0-BD06-457A-BD50-6ECE4947A0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34A9-5EA3-494B-A6E2-39DAE6C2969E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7FD0-BD06-457A-BD50-6ECE4947A0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34A9-5EA3-494B-A6E2-39DAE6C2969E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7FD0-BD06-457A-BD50-6ECE4947A0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34A9-5EA3-494B-A6E2-39DAE6C2969E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7FD0-BD06-457A-BD50-6ECE4947A0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34A9-5EA3-494B-A6E2-39DAE6C2969E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7FD0-BD06-457A-BD50-6ECE4947A0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34A9-5EA3-494B-A6E2-39DAE6C2969E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7FD0-BD06-457A-BD50-6ECE4947A0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34A9-5EA3-494B-A6E2-39DAE6C2969E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7FD0-BD06-457A-BD50-6ECE4947A0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34A9-5EA3-494B-A6E2-39DAE6C2969E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7FD0-BD06-457A-BD50-6ECE4947A0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F34A9-5EA3-494B-A6E2-39DAE6C2969E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87FD0-BD06-457A-BD50-6ECE4947A0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elanganaepass.cgg.gov.in/RenewalPrerequisite2425.do" TargetMode="External"/><Relationship Id="rId4" Type="http://schemas.openxmlformats.org/officeDocument/2006/relationships/hyperlink" Target="https://telanganaepass.cgg.gov.in/FreshRegistration202425.d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langanaepass.cgg.gov.in/epassonlinelinks.d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Registrations of SC students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Post </a:t>
            </a:r>
            <a:r>
              <a:rPr lang="en-US" dirty="0" err="1" smtClean="0"/>
              <a:t>Matric</a:t>
            </a:r>
            <a:r>
              <a:rPr lang="en-US" dirty="0" smtClean="0"/>
              <a:t> Scholarships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169831"/>
            <a:ext cx="6840760" cy="328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3568" y="620688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Click</a:t>
            </a:r>
            <a:r>
              <a:rPr lang="en-US" sz="2000" baseline="0" dirty="0" smtClean="0"/>
              <a:t> on Submit button</a:t>
            </a:r>
          </a:p>
          <a:p>
            <a:endParaRPr lang="en-US" sz="2000" baseline="0" dirty="0" smtClean="0"/>
          </a:p>
          <a:p>
            <a:pPr>
              <a:buFont typeface="Arial" pitchFamily="34" charset="0"/>
              <a:buChar char="•"/>
            </a:pPr>
            <a:r>
              <a:rPr lang="en-US" sz="2000" baseline="0" dirty="0" smtClean="0"/>
              <a:t>The System check with </a:t>
            </a:r>
            <a:r>
              <a:rPr lang="en-US" sz="2000" baseline="0" dirty="0" err="1" smtClean="0"/>
              <a:t>Aadhar</a:t>
            </a:r>
            <a:r>
              <a:rPr lang="en-US" sz="2000" baseline="0" dirty="0" smtClean="0"/>
              <a:t> and if name is matched it will as for confirmation to submit the application.(as shown below).Application</a:t>
            </a:r>
            <a:r>
              <a:rPr lang="en-US" sz="2000" dirty="0" smtClean="0"/>
              <a:t> ID will be generated.</a:t>
            </a:r>
            <a:endParaRPr lang="en-US" sz="2000" baseline="0" dirty="0" smtClean="0"/>
          </a:p>
          <a:p>
            <a:endParaRPr lang="en-US" sz="2000" baseline="0" dirty="0" smtClean="0"/>
          </a:p>
          <a:p>
            <a:pPr>
              <a:buFont typeface="Arial" pitchFamily="34" charset="0"/>
              <a:buChar char="•"/>
            </a:pPr>
            <a:r>
              <a:rPr lang="en-US" sz="2000" baseline="0" dirty="0" smtClean="0"/>
              <a:t>If not matched ,the applicant </a:t>
            </a:r>
            <a:r>
              <a:rPr lang="en-US" sz="2000" baseline="0" dirty="0" err="1" smtClean="0"/>
              <a:t>shouyld</a:t>
            </a:r>
            <a:r>
              <a:rPr lang="en-US" sz="2000" baseline="0" dirty="0" smtClean="0"/>
              <a:t> visit nearest </a:t>
            </a:r>
            <a:r>
              <a:rPr lang="en-US" sz="2000" baseline="0" dirty="0" err="1" smtClean="0"/>
              <a:t>meeseva</a:t>
            </a:r>
            <a:r>
              <a:rPr lang="en-US" sz="2000" baseline="0" dirty="0" smtClean="0"/>
              <a:t> to update name in </a:t>
            </a:r>
            <a:r>
              <a:rPr lang="en-US" sz="2000" baseline="0" dirty="0" err="1" smtClean="0"/>
              <a:t>aadhar</a:t>
            </a:r>
            <a:r>
              <a:rPr lang="en-US" sz="2000" baseline="0" dirty="0" smtClean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2. </a:t>
            </a:r>
            <a:r>
              <a:rPr lang="en-US" sz="3600" b="1" u="sng" dirty="0" smtClean="0">
                <a:solidFill>
                  <a:srgbClr val="FF0000"/>
                </a:solidFill>
              </a:rPr>
              <a:t>Bio Metric </a:t>
            </a:r>
            <a:r>
              <a:rPr lang="en-US" sz="3600" b="1" u="sng" dirty="0" smtClean="0">
                <a:solidFill>
                  <a:srgbClr val="FF0000"/>
                </a:solidFill>
              </a:rPr>
              <a:t>Authentication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Applicant need to visit nearest </a:t>
            </a:r>
            <a:r>
              <a:rPr lang="en-US" sz="2000" dirty="0" err="1" smtClean="0"/>
              <a:t>Meeseva</a:t>
            </a:r>
            <a:r>
              <a:rPr lang="en-US" sz="2000" dirty="0" smtClean="0"/>
              <a:t> to give </a:t>
            </a:r>
            <a:r>
              <a:rPr lang="en-US" sz="2000" dirty="0" err="1" smtClean="0"/>
              <a:t>Aadhar</a:t>
            </a:r>
            <a:r>
              <a:rPr lang="en-US" sz="2000" dirty="0" smtClean="0"/>
              <a:t> bio-metric/IRIS  ,both fresh and renewal applicants whose DEMO AUTH is success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64904"/>
            <a:ext cx="804604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3568" y="4725144"/>
            <a:ext cx="8460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After Completion of Biometric/IRIS</a:t>
            </a:r>
            <a:r>
              <a:rPr lang="en-US" sz="2000" baseline="0" dirty="0" smtClean="0"/>
              <a:t> authentication student should visit </a:t>
            </a:r>
            <a:r>
              <a:rPr lang="en-US" sz="2000" baseline="0" dirty="0" err="1" smtClean="0"/>
              <a:t>ePASS</a:t>
            </a:r>
            <a:r>
              <a:rPr lang="en-US" sz="2000" baseline="0" dirty="0" smtClean="0"/>
              <a:t> website for completion of application form. </a:t>
            </a:r>
          </a:p>
          <a:p>
            <a:endParaRPr lang="en-US" sz="2000" baseline="0" dirty="0" smtClean="0"/>
          </a:p>
          <a:p>
            <a:r>
              <a:rPr lang="en-US" sz="2000" dirty="0" smtClean="0"/>
              <a:t>For FRESH  </a:t>
            </a:r>
            <a:r>
              <a:rPr lang="en-US" sz="2000" dirty="0" smtClean="0">
                <a:hlinkClick r:id="rId4"/>
              </a:rPr>
              <a:t>https://telanganaepass.cgg.gov.in/FreshRegistration202425.do</a:t>
            </a:r>
            <a:endParaRPr lang="en-US" sz="2000" dirty="0" smtClean="0"/>
          </a:p>
          <a:p>
            <a:r>
              <a:rPr lang="en-US" sz="2000" dirty="0" smtClean="0"/>
              <a:t>For Renewal  </a:t>
            </a:r>
            <a:r>
              <a:rPr lang="en-US" sz="2000" dirty="0" smtClean="0">
                <a:hlinkClick r:id="rId5"/>
              </a:rPr>
              <a:t>https://telanganaepass.cgg.gov.in/RenewalPrerequisite2425.do</a:t>
            </a:r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baseline="0" dirty="0" smtClean="0"/>
          </a:p>
          <a:p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sz="3200" b="1" u="sng" dirty="0" smtClean="0">
                <a:solidFill>
                  <a:srgbClr val="FF0000"/>
                </a:solidFill>
              </a:rPr>
              <a:t>Completion of Application Registration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US" sz="2000" dirty="0" smtClean="0"/>
              <a:t>The final step is to </a:t>
            </a:r>
            <a:r>
              <a:rPr lang="en-US" sz="2000" dirty="0" smtClean="0"/>
              <a:t>Complete </a:t>
            </a:r>
            <a:r>
              <a:rPr lang="en-US" sz="2000" dirty="0" smtClean="0"/>
              <a:t>the registration form by duly filling details of applicant.</a:t>
            </a:r>
          </a:p>
          <a:p>
            <a:r>
              <a:rPr lang="en-US" sz="2000" dirty="0" smtClean="0"/>
              <a:t>The student has to visit the Registration page </a:t>
            </a:r>
            <a:r>
              <a:rPr lang="en-US" sz="2000" dirty="0" smtClean="0"/>
              <a:t>i.e., FRESH/RENEWAL </a:t>
            </a:r>
            <a:r>
              <a:rPr lang="en-US" sz="2000" dirty="0" smtClean="0"/>
              <a:t>Registrations </a:t>
            </a:r>
            <a:r>
              <a:rPr lang="en-US" sz="2000" dirty="0" smtClean="0"/>
              <a:t>for SC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78" y="2996952"/>
            <a:ext cx="8064896" cy="15399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725144"/>
            <a:ext cx="8064896" cy="20379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Form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40386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556792"/>
            <a:ext cx="4038600" cy="90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788024" y="2564904"/>
            <a:ext cx="4067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Enter the SSC</a:t>
            </a:r>
            <a:r>
              <a:rPr lang="en-US" baseline="0" dirty="0" smtClean="0"/>
              <a:t> details</a:t>
            </a:r>
          </a:p>
          <a:p>
            <a:r>
              <a:rPr lang="en-US" baseline="0" dirty="0" smtClean="0"/>
              <a:t>If </a:t>
            </a:r>
            <a:r>
              <a:rPr lang="en-US" baseline="0" dirty="0" smtClean="0"/>
              <a:t>Bio-metric </a:t>
            </a:r>
            <a:r>
              <a:rPr lang="en-US" baseline="0" dirty="0" smtClean="0"/>
              <a:t>is not done then application form will not be enabled</a:t>
            </a:r>
            <a:r>
              <a:rPr lang="en-US" dirty="0" smtClean="0"/>
              <a:t> a</a:t>
            </a:r>
            <a:r>
              <a:rPr lang="en-US" baseline="0" dirty="0" smtClean="0"/>
              <a:t>s shown below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861048"/>
            <a:ext cx="414126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student has to fill all the details and complete the application form and submit the same at college for verification.</a:t>
            </a:r>
          </a:p>
          <a:p>
            <a:r>
              <a:rPr lang="en-US" sz="2400" dirty="0" smtClean="0"/>
              <a:t>The Report for pendency at each level will be enabled in respective district and college logins.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2564904"/>
            <a:ext cx="4826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itchFamily="34" charset="0"/>
              </a:rPr>
              <a:t>THANK YOU</a:t>
            </a:r>
            <a:endParaRPr lang="en-US" sz="4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u="sng" dirty="0" smtClean="0">
                <a:solidFill>
                  <a:srgbClr val="FF0000"/>
                </a:solidFill>
              </a:rPr>
              <a:t>Introduction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process of application registration is changed for SC students from academic year 2024-25.</a:t>
            </a:r>
          </a:p>
          <a:p>
            <a:r>
              <a:rPr lang="en-US" dirty="0" smtClean="0"/>
              <a:t>To complete application registration involves 3 steps</a:t>
            </a:r>
          </a:p>
          <a:p>
            <a:pPr>
              <a:buNone/>
            </a:pPr>
            <a:r>
              <a:rPr lang="en-US" dirty="0" smtClean="0"/>
              <a:t>a)Demo Authentication</a:t>
            </a:r>
          </a:p>
          <a:p>
            <a:pPr>
              <a:buNone/>
            </a:pPr>
            <a:r>
              <a:rPr lang="en-US" dirty="0" smtClean="0"/>
              <a:t>b)Biometric Authentication</a:t>
            </a:r>
          </a:p>
          <a:p>
            <a:pPr>
              <a:buNone/>
            </a:pPr>
            <a:r>
              <a:rPr lang="en-US" dirty="0" smtClean="0"/>
              <a:t>c)Complete Registration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Telangana</a:t>
            </a:r>
            <a:r>
              <a:rPr lang="en-US" dirty="0" smtClean="0"/>
              <a:t> Epass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SC student should visit Telangana e-PASS website </a:t>
            </a:r>
            <a:r>
              <a:rPr lang="en-US" sz="1800" dirty="0" smtClean="0">
                <a:hlinkClick r:id="rId3"/>
              </a:rPr>
              <a:t>https://telanganaepass.cgg.gov.in/epassonlinelinks.do</a:t>
            </a:r>
            <a:endParaRPr lang="en-US" sz="2400" dirty="0" smtClean="0"/>
          </a:p>
          <a:p>
            <a:r>
              <a:rPr lang="en-US" sz="2400" dirty="0" smtClean="0"/>
              <a:t>The process mentioned in same for both Fresh and Renewal </a:t>
            </a:r>
            <a:r>
              <a:rPr lang="en-US" sz="2400" dirty="0" err="1" smtClean="0"/>
              <a:t>Dayscholar</a:t>
            </a:r>
            <a:r>
              <a:rPr lang="en-US" sz="2400" dirty="0" smtClean="0"/>
              <a:t>/CAH students.</a:t>
            </a:r>
          </a:p>
          <a:p>
            <a:r>
              <a:rPr lang="en-US" sz="2400" dirty="0" smtClean="0"/>
              <a:t>Click on the link provided in </a:t>
            </a:r>
            <a:r>
              <a:rPr lang="en-US" sz="2400" dirty="0" err="1" smtClean="0"/>
              <a:t>Postmatric</a:t>
            </a:r>
            <a:r>
              <a:rPr lang="en-US" sz="2400" dirty="0" smtClean="0"/>
              <a:t> Fresh/Renewal Registration  for SC (new)button as shown below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77072"/>
            <a:ext cx="7817569" cy="22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1. </a:t>
            </a:r>
            <a:r>
              <a:rPr lang="en-US" sz="3600" b="1" u="sng" dirty="0" smtClean="0">
                <a:solidFill>
                  <a:srgbClr val="FF0000"/>
                </a:solidFill>
              </a:rPr>
              <a:t>Demo Authentication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Demo Authentication means Matching of student name in </a:t>
            </a:r>
            <a:r>
              <a:rPr lang="en-US" sz="2400" dirty="0" err="1" smtClean="0"/>
              <a:t>Aadhar</a:t>
            </a:r>
            <a:r>
              <a:rPr lang="en-US" sz="2400" dirty="0" smtClean="0"/>
              <a:t> with name in SSC certificate.</a:t>
            </a:r>
          </a:p>
          <a:p>
            <a:r>
              <a:rPr lang="en-US" sz="2400" dirty="0" smtClean="0"/>
              <a:t>The student enter the SSC details such as Hall ticket number ,Date of Birth , SSC pass year and pass type.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84984"/>
            <a:ext cx="76328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9807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student details will be displayed as per data available in </a:t>
            </a:r>
            <a:r>
              <a:rPr lang="en-US" dirty="0" err="1" smtClean="0"/>
              <a:t>ePASS</a:t>
            </a:r>
            <a:r>
              <a:rPr lang="en-US" dirty="0" smtClean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813357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7544" y="551723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Enter the details in the form </a:t>
            </a:r>
            <a:r>
              <a:rPr lang="en-US" dirty="0" err="1"/>
              <a:t>Gender,Caste,Subcaste,Aadhar</a:t>
            </a:r>
            <a:r>
              <a:rPr lang="en-US" dirty="0"/>
              <a:t> </a:t>
            </a:r>
            <a:r>
              <a:rPr lang="en-US" dirty="0" err="1"/>
              <a:t>number,mobile</a:t>
            </a:r>
            <a:r>
              <a:rPr lang="en-US" dirty="0"/>
              <a:t> number and college details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en-US" sz="28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For FRESH application</a:t>
            </a:r>
            <a:endParaRPr lang="en-US" sz="28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980728"/>
            <a:ext cx="4040188" cy="639762"/>
          </a:xfrm>
        </p:spPr>
        <p:txBody>
          <a:bodyPr/>
          <a:lstStyle/>
          <a:p>
            <a:r>
              <a:rPr lang="en-US" dirty="0" smtClean="0"/>
              <a:t>Demo Auth Success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700808"/>
            <a:ext cx="7776864" cy="3951288"/>
          </a:xfrm>
        </p:spPr>
        <p:txBody>
          <a:bodyPr/>
          <a:lstStyle/>
          <a:p>
            <a:r>
              <a:rPr lang="en-US" sz="1800" dirty="0" smtClean="0"/>
              <a:t>Message will be displayed and details can be submitted I DEMO AUTH is success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36912"/>
            <a:ext cx="67687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/>
          <a:lstStyle/>
          <a:p>
            <a:r>
              <a:rPr lang="en-US" sz="2000" dirty="0" smtClean="0"/>
              <a:t>The applicant should select college details and submit application.</a:t>
            </a:r>
          </a:p>
          <a:p>
            <a:r>
              <a:rPr lang="en-US" sz="2000" dirty="0" smtClean="0"/>
              <a:t>An application ID will be generated(only if DEMO AUTH is success) for Academic year 2024-25.This completes the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step in registration.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04864"/>
            <a:ext cx="750510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941168"/>
            <a:ext cx="7416824" cy="140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Telangana</a:t>
            </a:r>
            <a:r>
              <a:rPr lang="en-US" dirty="0" smtClean="0"/>
              <a:t> Epass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140968"/>
            <a:ext cx="4093071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1560" y="1340768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application  process will not be moved forward if DEMO Auth is Failed. The student need to visit </a:t>
            </a:r>
            <a:r>
              <a:rPr lang="en-US" dirty="0" err="1"/>
              <a:t>Meeseva</a:t>
            </a:r>
            <a:r>
              <a:rPr lang="en-US" dirty="0"/>
              <a:t> ( </a:t>
            </a:r>
            <a:r>
              <a:rPr lang="en-US" dirty="0" err="1"/>
              <a:t>Aadhar</a:t>
            </a:r>
            <a:r>
              <a:rPr lang="en-US" dirty="0"/>
              <a:t> )center to update name in AADHAR card as per SSC.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For Renewal Registration</a:t>
            </a:r>
            <a:endParaRPr lang="en-US" sz="32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Student should enter the details as shown in Picture 1,then the application details will be displayed as shown in picture 2.</a:t>
            </a:r>
            <a:endParaRPr lang="en-US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060848"/>
            <a:ext cx="742947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365104"/>
            <a:ext cx="8159156" cy="197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575</Words>
  <Application>Microsoft Office PowerPoint</Application>
  <PresentationFormat>On-screen Show (4:3)</PresentationFormat>
  <Paragraphs>74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Bahnschrift SemiLight</vt:lpstr>
      <vt:lpstr>Calibri</vt:lpstr>
      <vt:lpstr>Office Theme</vt:lpstr>
      <vt:lpstr>Registrations of SC students</vt:lpstr>
      <vt:lpstr>Introduction</vt:lpstr>
      <vt:lpstr>Telangana Epass</vt:lpstr>
      <vt:lpstr>1. Demo Authentication</vt:lpstr>
      <vt:lpstr>PowerPoint Presentation</vt:lpstr>
      <vt:lpstr>For FRESH application</vt:lpstr>
      <vt:lpstr>PowerPoint Presentation</vt:lpstr>
      <vt:lpstr>Telangana Epass</vt:lpstr>
      <vt:lpstr>For Renewal Registration</vt:lpstr>
      <vt:lpstr>PowerPoint Presentation</vt:lpstr>
      <vt:lpstr>2. Bio Metric Authentication</vt:lpstr>
      <vt:lpstr>3. Completion of Application Registration</vt:lpstr>
      <vt:lpstr>Application Form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Registrations of SC students</dc:title>
  <dc:creator>vkrishna.v</dc:creator>
  <cp:lastModifiedBy>Saidulu Kakunuri (TL)</cp:lastModifiedBy>
  <cp:revision>13</cp:revision>
  <dcterms:created xsi:type="dcterms:W3CDTF">2024-09-21T07:37:05Z</dcterms:created>
  <dcterms:modified xsi:type="dcterms:W3CDTF">2024-09-30T07:27:21Z</dcterms:modified>
</cp:coreProperties>
</file>