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7C04F-6F74-4AC0-AD51-65B01F57554A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BAD82-88ED-4E91-8083-35493E1A9A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1: Visit</a:t>
            </a:r>
            <a:r>
              <a:rPr lang="en-US" baseline="0" dirty="0" smtClean="0"/>
              <a:t> npci.org.in website</a:t>
            </a:r>
          </a:p>
          <a:p>
            <a:r>
              <a:rPr lang="en-US" baseline="0" dirty="0" smtClean="0"/>
              <a:t>Step 2: Click on Consumer menu</a:t>
            </a:r>
          </a:p>
          <a:p>
            <a:r>
              <a:rPr lang="en-US" baseline="0" dirty="0" smtClean="0"/>
              <a:t>Step 3: click on BASE submenu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BAD82-88ED-4E91-8083-35493E1A9AB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BAD82-88ED-4E91-8083-35493E1A9AB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53A9D-613A-4402-B6C7-BB6BCD0AD1C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01156-F685-402C-AD0E-CBCB07F4B9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Bharat </a:t>
            </a:r>
            <a:r>
              <a:rPr lang="en-US" dirty="0" err="1" smtClean="0"/>
              <a:t>Aadhar</a:t>
            </a:r>
            <a:r>
              <a:rPr lang="en-US" dirty="0" smtClean="0"/>
              <a:t> Seeding Enabler(BASE)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National Payment Corporation </a:t>
            </a:r>
            <a:r>
              <a:rPr lang="en-US" dirty="0" err="1" smtClean="0"/>
              <a:t>lndia</a:t>
            </a:r>
            <a:r>
              <a:rPr lang="en-US" dirty="0" smtClean="0"/>
              <a:t> (NPCI) has developed a utility to facilitate a DBT beneficiary to manage the seeding </a:t>
            </a:r>
            <a:r>
              <a:rPr lang="en-US" dirty="0" err="1" smtClean="0"/>
              <a:t>progess</a:t>
            </a:r>
            <a:r>
              <a:rPr lang="en-US" dirty="0" smtClean="0"/>
              <a:t> seamlessly through "Bharat </a:t>
            </a:r>
            <a:r>
              <a:rPr lang="en-US" dirty="0" err="1" smtClean="0"/>
              <a:t>Aadhaar</a:t>
            </a:r>
            <a:r>
              <a:rPr lang="en-US" dirty="0" smtClean="0"/>
              <a:t> Seeding Enabler (BASE)".</a:t>
            </a:r>
          </a:p>
          <a:p>
            <a:endParaRPr lang="en-US" dirty="0" smtClean="0"/>
          </a:p>
          <a:p>
            <a:r>
              <a:rPr lang="en-US" dirty="0" smtClean="0"/>
              <a:t>BASE shall be the interface between various channels </a:t>
            </a:r>
            <a:r>
              <a:rPr lang="en-US" dirty="0"/>
              <a:t>t</a:t>
            </a:r>
            <a:r>
              <a:rPr lang="en-US" dirty="0" smtClean="0"/>
              <a:t>hrough which </a:t>
            </a:r>
            <a:r>
              <a:rPr lang="en-US" dirty="0" err="1" smtClean="0"/>
              <a:t>Aadhaar</a:t>
            </a:r>
            <a:r>
              <a:rPr lang="en-US" dirty="0" smtClean="0"/>
              <a:t> seeding request can be raised, NPCI </a:t>
            </a:r>
            <a:r>
              <a:rPr lang="en-US" dirty="0" err="1" smtClean="0"/>
              <a:t>mapper</a:t>
            </a:r>
            <a:r>
              <a:rPr lang="en-US" dirty="0" smtClean="0"/>
              <a:t> and the banks.</a:t>
            </a:r>
          </a:p>
          <a:p>
            <a:endParaRPr lang="en-US" dirty="0" smtClean="0"/>
          </a:p>
          <a:p>
            <a:r>
              <a:rPr lang="en-US" dirty="0" smtClean="0"/>
              <a:t> For </a:t>
            </a:r>
            <a:r>
              <a:rPr lang="en-US" dirty="0" err="1" smtClean="0"/>
              <a:t>Aadhaar</a:t>
            </a:r>
            <a:r>
              <a:rPr lang="en-US" dirty="0" smtClean="0"/>
              <a:t> Seeding with student's bank account by navigating https://wwwnpci.org.in/-&gt;consumer-&gt; </a:t>
            </a:r>
            <a:r>
              <a:rPr lang="en-US" dirty="0" err="1" smtClean="0"/>
              <a:t>Bharath</a:t>
            </a:r>
            <a:r>
              <a:rPr lang="en-US" dirty="0" smtClean="0"/>
              <a:t> </a:t>
            </a:r>
            <a:r>
              <a:rPr lang="en-US" dirty="0" err="1" smtClean="0"/>
              <a:t>Aadhaar</a:t>
            </a:r>
            <a:r>
              <a:rPr lang="en-US" dirty="0" smtClean="0"/>
              <a:t> Seeding Enabler(BASE)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Step 1: Visit</a:t>
            </a:r>
            <a:r>
              <a:rPr lang="en-US" sz="2400" baseline="0" dirty="0" smtClean="0"/>
              <a:t> npci.org.in website</a:t>
            </a:r>
          </a:p>
          <a:p>
            <a:r>
              <a:rPr lang="en-US" sz="2400" baseline="0" dirty="0" smtClean="0"/>
              <a:t>Step 2: Click on Consumer menu</a:t>
            </a:r>
          </a:p>
          <a:p>
            <a:r>
              <a:rPr lang="en-US" sz="2400" baseline="0" dirty="0" smtClean="0"/>
              <a:t>Step 3: click on BASE submenu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852936"/>
            <a:ext cx="847988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Step 4: Click on </a:t>
            </a:r>
            <a:r>
              <a:rPr lang="en-US" sz="2400" dirty="0" err="1" smtClean="0"/>
              <a:t>Aadhar</a:t>
            </a:r>
            <a:r>
              <a:rPr lang="en-US" sz="2400" dirty="0" smtClean="0"/>
              <a:t> Seeding</a:t>
            </a:r>
          </a:p>
          <a:p>
            <a:r>
              <a:rPr lang="en-US" sz="2400" dirty="0" smtClean="0"/>
              <a:t>Step 5:Enter details for </a:t>
            </a:r>
            <a:r>
              <a:rPr lang="en-US" sz="2400" dirty="0" err="1"/>
              <a:t>A</a:t>
            </a:r>
            <a:r>
              <a:rPr lang="en-US" sz="2400" dirty="0" err="1" smtClean="0"/>
              <a:t>adhar</a:t>
            </a:r>
            <a:r>
              <a:rPr lang="en-US" sz="2400" dirty="0" smtClean="0"/>
              <a:t> seeding with bank account.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708920"/>
            <a:ext cx="8189201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beneficiary can raise seeding request to bank which are integrated with NPCI for BASE.</a:t>
            </a:r>
          </a:p>
          <a:p>
            <a:r>
              <a:rPr lang="en-US" dirty="0" smtClean="0"/>
              <a:t>Seeding/De seeding can be done through this option using </a:t>
            </a:r>
            <a:r>
              <a:rPr lang="en-US" dirty="0" err="1"/>
              <a:t>A</a:t>
            </a:r>
            <a:r>
              <a:rPr lang="en-US" dirty="0" err="1" smtClean="0"/>
              <a:t>adhar</a:t>
            </a:r>
            <a:r>
              <a:rPr lang="en-US" dirty="0" smtClean="0"/>
              <a:t> OTP.</a:t>
            </a:r>
          </a:p>
          <a:p>
            <a:r>
              <a:rPr lang="en-US" dirty="0" smtClean="0"/>
              <a:t>The list of Banks are available in Select your Bank details.</a:t>
            </a:r>
          </a:p>
          <a:p>
            <a:r>
              <a:rPr lang="en-US" dirty="0" smtClean="0"/>
              <a:t>The banks which are not in the list, the student should visit the bank for </a:t>
            </a:r>
            <a:r>
              <a:rPr lang="en-US" dirty="0" err="1"/>
              <a:t>A</a:t>
            </a:r>
            <a:r>
              <a:rPr lang="en-US" dirty="0" err="1" smtClean="0"/>
              <a:t>adhar</a:t>
            </a:r>
            <a:r>
              <a:rPr lang="en-US" dirty="0" smtClean="0"/>
              <a:t> seeding if not done previously.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204</Words>
  <Application>Microsoft Office PowerPoint</Application>
  <PresentationFormat>On-screen Show (4:3)</PresentationFormat>
  <Paragraphs>21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Bharat Aadhar Seeding Enabler(BASE)</vt:lpstr>
      <vt:lpstr>Slide 2</vt:lpstr>
      <vt:lpstr>BASE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Bharat Aadhar Seeding Enabler(BASE)</dc:title>
  <dc:creator>vkrishna.v</dc:creator>
  <cp:lastModifiedBy>vkrishna.v</cp:lastModifiedBy>
  <cp:revision>1</cp:revision>
  <dcterms:created xsi:type="dcterms:W3CDTF">2025-01-09T10:54:18Z</dcterms:created>
  <dcterms:modified xsi:type="dcterms:W3CDTF">2025-01-09T11:10:26Z</dcterms:modified>
</cp:coreProperties>
</file>